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4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4FC608A-CC93-4059-A329-3DB783F29E22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0EBAF93-4CDF-47C7-9C94-3967AACEB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FC608A-CC93-4059-A329-3DB783F29E22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EBAF93-4CDF-47C7-9C94-3967AACEB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4FC608A-CC93-4059-A329-3DB783F29E22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EBAF93-4CDF-47C7-9C94-3967AACEB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FC608A-CC93-4059-A329-3DB783F29E22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EBAF93-4CDF-47C7-9C94-3967AACEB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4FC608A-CC93-4059-A329-3DB783F29E22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0EBAF93-4CDF-47C7-9C94-3967AACEB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FC608A-CC93-4059-A329-3DB783F29E22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EBAF93-4CDF-47C7-9C94-3967AACEB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FC608A-CC93-4059-A329-3DB783F29E22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EBAF93-4CDF-47C7-9C94-3967AACEB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FC608A-CC93-4059-A329-3DB783F29E22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EBAF93-4CDF-47C7-9C94-3967AACEB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4FC608A-CC93-4059-A329-3DB783F29E22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EBAF93-4CDF-47C7-9C94-3967AACEB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FC608A-CC93-4059-A329-3DB783F29E22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EBAF93-4CDF-47C7-9C94-3967AACEB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FC608A-CC93-4059-A329-3DB783F29E22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EBAF93-4CDF-47C7-9C94-3967AACEB5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4FC608A-CC93-4059-A329-3DB783F29E22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0EBAF93-4CDF-47C7-9C94-3967AACEB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wav"/><Relationship Id="rId5" Type="http://schemas.openxmlformats.org/officeDocument/2006/relationships/slide" Target="slide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5" Type="http://schemas.openxmlformats.org/officeDocument/2006/relationships/slide" Target="slide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Avoir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Passé </a:t>
            </a:r>
            <a:r>
              <a:rPr lang="en-US" dirty="0" err="1" smtClean="0"/>
              <a:t>Composé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6576">
            <a:off x="3352799" y="4202603"/>
            <a:ext cx="533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81735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réponse incorrecte</a:t>
            </a:r>
          </a:p>
          <a:p>
            <a:pPr marL="0" indent="0" algn="ctr">
              <a:buNone/>
            </a:pPr>
            <a:r>
              <a:rPr lang="fr-FR" dirty="0" smtClean="0"/>
              <a:t>retour</a:t>
            </a:r>
            <a:endParaRPr lang="fr-FR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MS900388504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657600" y="4930462"/>
            <a:ext cx="609600" cy="609600"/>
          </a:xfrm>
          <a:prstGeom prst="rect">
            <a:avLst/>
          </a:prstGeom>
        </p:spPr>
      </p:pic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6781800" y="53340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559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Besoin</a:t>
            </a:r>
            <a:r>
              <a:rPr lang="en-US" dirty="0"/>
              <a:t> de </a:t>
            </a:r>
            <a:r>
              <a:rPr lang="en-US" dirty="0" smtClean="0"/>
              <a:t>savoir!!!!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J’                                                     </a:t>
            </a:r>
            <a:r>
              <a:rPr lang="en-US" dirty="0" err="1" smtClean="0"/>
              <a:t>ai</a:t>
            </a:r>
            <a:endParaRPr lang="en-US" dirty="0" smtClean="0"/>
          </a:p>
          <a:p>
            <a:r>
              <a:rPr lang="en-US" dirty="0" err="1" smtClean="0"/>
              <a:t>Tu</a:t>
            </a:r>
            <a:r>
              <a:rPr lang="en-US" dirty="0" smtClean="0"/>
              <a:t>                                                    as</a:t>
            </a:r>
          </a:p>
          <a:p>
            <a:r>
              <a:rPr lang="en-US" dirty="0" smtClean="0"/>
              <a:t>Il/Elle/On                                         a</a:t>
            </a:r>
          </a:p>
          <a:p>
            <a:r>
              <a:rPr lang="en-US" dirty="0" smtClean="0"/>
              <a:t>Nous                                               </a:t>
            </a:r>
            <a:r>
              <a:rPr lang="en-US" dirty="0" err="1" smtClean="0"/>
              <a:t>avons</a:t>
            </a:r>
            <a:endParaRPr lang="en-US" dirty="0" smtClean="0"/>
          </a:p>
          <a:p>
            <a:r>
              <a:rPr lang="en-US" dirty="0" err="1" smtClean="0"/>
              <a:t>Vous</a:t>
            </a:r>
            <a:r>
              <a:rPr lang="en-US" dirty="0" smtClean="0"/>
              <a:t>                                                 </a:t>
            </a:r>
            <a:r>
              <a:rPr lang="en-US" dirty="0" err="1" smtClean="0"/>
              <a:t>avez</a:t>
            </a:r>
            <a:endParaRPr lang="en-US" dirty="0" smtClean="0"/>
          </a:p>
          <a:p>
            <a:r>
              <a:rPr lang="en-US" dirty="0" err="1" smtClean="0"/>
              <a:t>Ils</a:t>
            </a:r>
            <a:r>
              <a:rPr lang="en-US" dirty="0" smtClean="0"/>
              <a:t>/</a:t>
            </a:r>
            <a:r>
              <a:rPr lang="en-US" dirty="0" err="1" smtClean="0"/>
              <a:t>Elles</a:t>
            </a:r>
            <a:r>
              <a:rPr lang="en-US" dirty="0" smtClean="0"/>
              <a:t>                                             </a:t>
            </a:r>
            <a:r>
              <a:rPr lang="en-US" dirty="0" err="1" smtClean="0"/>
              <a:t>ont</a:t>
            </a:r>
            <a:endParaRPr lang="en-US" dirty="0" smtClean="0"/>
          </a:p>
          <a:p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87679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en-US" dirty="0" err="1" smtClean="0"/>
              <a:t>Prendre</a:t>
            </a:r>
            <a:r>
              <a:rPr lang="en-US" dirty="0"/>
              <a:t> </a:t>
            </a:r>
            <a:r>
              <a:rPr lang="en-US" dirty="0" err="1"/>
              <a:t>n'importe</a:t>
            </a:r>
            <a:r>
              <a:rPr lang="en-US" dirty="0"/>
              <a:t> </a:t>
            </a:r>
            <a:r>
              <a:rPr lang="en-US" dirty="0" err="1"/>
              <a:t>quel</a:t>
            </a:r>
            <a:r>
              <a:rPr lang="en-US" dirty="0"/>
              <a:t> </a:t>
            </a:r>
            <a:r>
              <a:rPr lang="en-US" dirty="0" err="1" smtClean="0"/>
              <a:t>sujet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Par </a:t>
            </a:r>
            <a:r>
              <a:rPr lang="en-US" dirty="0" err="1" smtClean="0"/>
              <a:t>exemple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Il     +     a    +       </a:t>
            </a:r>
            <a:r>
              <a:rPr lang="en-US" sz="2800" b="1" dirty="0" err="1" smtClean="0"/>
              <a:t>eu</a:t>
            </a:r>
            <a:r>
              <a:rPr lang="en-US" sz="2800" b="1" dirty="0" smtClean="0"/>
              <a:t>         +        </a:t>
            </a:r>
            <a:r>
              <a:rPr lang="en-US" sz="2800" dirty="0" err="1" smtClean="0"/>
              <a:t>soif</a:t>
            </a:r>
            <a:r>
              <a:rPr lang="en-US" sz="2800" b="1" dirty="0" smtClean="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err="1" smtClean="0"/>
              <a:t>Subjet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verbe</a:t>
            </a:r>
            <a:r>
              <a:rPr lang="en-US" dirty="0" smtClean="0"/>
              <a:t>   </a:t>
            </a:r>
            <a:r>
              <a:rPr lang="fr-FR" b="1" dirty="0" smtClean="0"/>
              <a:t>participe passé d’avoir </a:t>
            </a:r>
            <a:r>
              <a:rPr lang="fr-FR" dirty="0" smtClean="0"/>
              <a:t>nom</a:t>
            </a:r>
            <a:endParaRPr lang="en-US" b="1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2000" y="4419600"/>
            <a:ext cx="0" cy="4572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09800" y="4419600"/>
            <a:ext cx="0" cy="457200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25922" y="4419600"/>
            <a:ext cx="0" cy="457200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324600" y="4454857"/>
            <a:ext cx="0" cy="457200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44048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Les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en-US" dirty="0" smtClean="0">
                <a:hlinkClick r:id="rId2" action="ppaction://hlinksldjump"/>
              </a:rPr>
              <a:t>Question</a:t>
            </a:r>
            <a:endParaRPr lang="en-US" dirty="0" smtClean="0"/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>
                <a:hlinkClick r:id="rId3" action="ppaction://hlinksldjump"/>
              </a:rPr>
              <a:t>Question</a:t>
            </a:r>
            <a:r>
              <a:rPr lang="en-US" dirty="0" smtClean="0"/>
              <a:t>	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>
                <a:hlinkClick r:id="rId4" action="ppaction://hlinksldjump"/>
              </a:rPr>
              <a:t>Question</a:t>
            </a:r>
            <a:r>
              <a:rPr lang="en-US" dirty="0" smtClean="0"/>
              <a:t>	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>
                <a:hlinkClick r:id="rId5" action="ppaction://hlinksldjump"/>
              </a:rPr>
              <a:t>Question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93156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4406446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 ____ _____ </a:t>
            </a:r>
            <a:r>
              <a:rPr lang="en-US" dirty="0" err="1" smtClean="0"/>
              <a:t>peur</a:t>
            </a:r>
            <a:r>
              <a:rPr lang="en-US" dirty="0" smtClean="0"/>
              <a:t> </a:t>
            </a:r>
            <a:r>
              <a:rPr lang="en-US" dirty="0" smtClean="0"/>
              <a:t>du </a:t>
            </a:r>
            <a:r>
              <a:rPr lang="en-US" dirty="0" err="1" smtClean="0"/>
              <a:t>possion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267200" cy="255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67148" y="5447695"/>
            <a:ext cx="239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A.) </a:t>
            </a:r>
            <a:r>
              <a:rPr lang="en-US" dirty="0" smtClean="0">
                <a:hlinkClick r:id="rId3" action="ppaction://hlinksldjump"/>
              </a:rPr>
              <a:t>a </a:t>
            </a:r>
            <a:r>
              <a:rPr lang="en-US" dirty="0" err="1" smtClean="0">
                <a:hlinkClick r:id="rId3" action="ppaction://hlinksldjump"/>
              </a:rPr>
              <a:t>eu</a:t>
            </a:r>
            <a:r>
              <a:rPr lang="en-US" dirty="0" smtClean="0">
                <a:hlinkClick r:id="rId3" action="ppaction://hlinksldjump"/>
              </a:rPr>
              <a:t> 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167147" y="5821289"/>
            <a:ext cx="167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B.) </a:t>
            </a:r>
            <a:r>
              <a:rPr lang="en-US" dirty="0" err="1" smtClean="0">
                <a:hlinkClick r:id="rId4" action="ppaction://hlinksldjump"/>
              </a:rPr>
              <a:t>avons</a:t>
            </a:r>
            <a:r>
              <a:rPr lang="en-US" dirty="0" smtClean="0">
                <a:hlinkClick r:id="rId4" action="ppaction://hlinksldjump"/>
              </a:rPr>
              <a:t> </a:t>
            </a:r>
            <a:r>
              <a:rPr lang="en-US" dirty="0" err="1" smtClean="0">
                <a:hlinkClick r:id="rId4" action="ppaction://hlinksldjump"/>
              </a:rPr>
              <a:t>eu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49403" y="5442466"/>
            <a:ext cx="231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C.)  </a:t>
            </a:r>
            <a:r>
              <a:rPr lang="en-US" dirty="0" err="1" smtClean="0">
                <a:hlinkClick r:id="rId4" action="ppaction://hlinksldjump"/>
              </a:rPr>
              <a:t>avant</a:t>
            </a:r>
            <a:r>
              <a:rPr lang="en-US" dirty="0">
                <a:hlinkClick r:id="rId4" action="ppaction://hlinksldjump"/>
              </a:rPr>
              <a:t> </a:t>
            </a:r>
            <a:r>
              <a:rPr lang="en-US" dirty="0" err="1" smtClean="0">
                <a:hlinkClick r:id="rId4" action="ppaction://hlinksldjump"/>
              </a:rPr>
              <a:t>eu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91258" y="5821289"/>
            <a:ext cx="227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D.) </a:t>
            </a:r>
            <a:r>
              <a:rPr lang="en-US" dirty="0" err="1" smtClean="0">
                <a:hlinkClick r:id="rId4" action="ppaction://hlinksldjump"/>
              </a:rPr>
              <a:t>avez</a:t>
            </a:r>
            <a:r>
              <a:rPr lang="en-US" dirty="0" smtClean="0">
                <a:hlinkClick r:id="rId4" action="ppaction://hlinksldjump"/>
              </a:rPr>
              <a:t> </a:t>
            </a:r>
            <a:r>
              <a:rPr lang="en-US" dirty="0" err="1" smtClean="0">
                <a:hlinkClick r:id="rId4" action="ppaction://hlinksldjump"/>
              </a:rPr>
              <a:t>eu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/>
              <a:t>Question 1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741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087" y="342900"/>
            <a:ext cx="7239000" cy="1143000"/>
          </a:xfrm>
        </p:spPr>
        <p:txBody>
          <a:bodyPr/>
          <a:lstStyle/>
          <a:p>
            <a:pPr algn="r"/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Vous</a:t>
            </a:r>
            <a:r>
              <a:rPr lang="en-US" dirty="0" smtClean="0"/>
              <a:t>  _______ </a:t>
            </a:r>
            <a:r>
              <a:rPr lang="en-US" dirty="0" err="1" smtClean="0"/>
              <a:t>choisi</a:t>
            </a:r>
            <a:r>
              <a:rPr lang="en-US" dirty="0" smtClean="0"/>
              <a:t> d</a:t>
            </a:r>
            <a:r>
              <a:rPr lang="fr-FR" dirty="0"/>
              <a:t>e sortir ce </a:t>
            </a:r>
            <a:r>
              <a:rPr lang="fr-FR" dirty="0" smtClean="0"/>
              <a:t>week-end.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dirty="0"/>
              <a:t>		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4419600"/>
            <a:ext cx="662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dirty="0" err="1" smtClean="0">
                <a:hlinkClick r:id="rId2" action="ppaction://hlinksldjump"/>
              </a:rPr>
              <a:t>Avons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                                            </a:t>
            </a:r>
            <a:r>
              <a:rPr lang="en-US" dirty="0" smtClean="0">
                <a:hlinkClick r:id="rId2" action="ppaction://hlinksldjump"/>
              </a:rPr>
              <a:t>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                                                   </a:t>
            </a:r>
            <a:r>
              <a:rPr lang="en-US" dirty="0" smtClean="0">
                <a:hlinkClick r:id="rId2" action="ppaction://hlinksldjump"/>
              </a:rPr>
              <a:t>Avant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               </a:t>
            </a:r>
            <a:r>
              <a:rPr lang="en-US" dirty="0" err="1" smtClean="0">
                <a:hlinkClick r:id="rId3" action="ppaction://hlinksldjump"/>
              </a:rPr>
              <a:t>Avez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04"/>
            <a:ext cx="5257800" cy="264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70530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3200400" cy="1143000"/>
          </a:xfrm>
        </p:spPr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5486400" cy="22005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Nous </a:t>
            </a:r>
            <a:r>
              <a:rPr lang="en-US" dirty="0"/>
              <a:t>_______ </a:t>
            </a:r>
            <a:r>
              <a:rPr lang="en-US" dirty="0" err="1" smtClean="0"/>
              <a:t>fini</a:t>
            </a:r>
            <a:r>
              <a:rPr lang="en-US" dirty="0" smtClean="0"/>
              <a:t> les </a:t>
            </a:r>
            <a:r>
              <a:rPr lang="en-US" dirty="0" smtClean="0"/>
              <a:t>devoirs. </a:t>
            </a:r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130"/>
            <a:ext cx="2564296" cy="296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152400" y="3124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A.) </a:t>
            </a:r>
            <a:r>
              <a:rPr lang="en-US" dirty="0" err="1" smtClean="0"/>
              <a:t>ont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343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B.) </a:t>
            </a:r>
            <a:r>
              <a:rPr lang="en-US" dirty="0" err="1" smtClean="0">
                <a:hlinkClick r:id="rId3" action="ppaction://hlinksldjump"/>
              </a:rPr>
              <a:t>ai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303472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C.) </a:t>
            </a:r>
            <a:r>
              <a:rPr lang="en-US" dirty="0" smtClean="0">
                <a:hlinkClick r:id="rId3" action="ppaction://hlinksldjump"/>
              </a:rPr>
              <a:t>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4343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D.) </a:t>
            </a:r>
            <a:r>
              <a:rPr lang="en-US" dirty="0" err="1" smtClean="0">
                <a:hlinkClick r:id="rId4" action="ppaction://hlinksldjump"/>
              </a:rPr>
              <a:t>avons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5307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	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76400"/>
            <a:ext cx="3886200" cy="1676400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Nicolas et Pierre </a:t>
            </a:r>
            <a:r>
              <a:rPr lang="en-US" dirty="0" err="1" smtClean="0"/>
              <a:t>ont</a:t>
            </a:r>
            <a:r>
              <a:rPr lang="en-US" dirty="0" smtClean="0"/>
              <a:t>  ________ </a:t>
            </a:r>
            <a:r>
              <a:rPr lang="en-US" dirty="0" smtClean="0"/>
              <a:t>aux </a:t>
            </a:r>
            <a:r>
              <a:rPr lang="en-US" dirty="0" smtClean="0"/>
              <a:t>sports.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2766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0" y="3902765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A.) </a:t>
            </a:r>
            <a:r>
              <a:rPr lang="en-US" dirty="0" err="1" smtClean="0">
                <a:hlinkClick r:id="rId3" action="ppaction://hlinksldjump"/>
              </a:rPr>
              <a:t>parlés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4724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dirty="0"/>
              <a:t>.) </a:t>
            </a:r>
            <a:r>
              <a:rPr lang="en-US" dirty="0" err="1">
                <a:hlinkClick r:id="rId3" action="ppaction://hlinksldjump"/>
              </a:rPr>
              <a:t>regardé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3947419"/>
            <a:ext cx="127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dirty="0"/>
              <a:t>.) </a:t>
            </a:r>
            <a:r>
              <a:rPr lang="en-US" dirty="0" err="1">
                <a:hlinkClick r:id="rId4" action="ppaction://hlinksldjump"/>
              </a:rPr>
              <a:t>joué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4743414"/>
            <a:ext cx="138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dirty="0"/>
              <a:t>.) </a:t>
            </a:r>
            <a:r>
              <a:rPr lang="en-US" dirty="0" err="1" smtClean="0">
                <a:hlinkClick r:id="rId3" action="ppaction://hlinksldjump"/>
              </a:rPr>
              <a:t>visité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91515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Très</a:t>
            </a:r>
            <a:r>
              <a:rPr lang="en-US" dirty="0" smtClean="0"/>
              <a:t> Bien!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fr-FR" dirty="0"/>
              <a:t>votre réponse est correcte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935569" y="5410200"/>
            <a:ext cx="609600" cy="609600"/>
          </a:xfrm>
          <a:prstGeom prst="rect">
            <a:avLst/>
          </a:prstGeom>
        </p:spPr>
      </p:pic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6858000" y="5562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261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226</TotalTime>
  <Words>135</Words>
  <Application>Microsoft Office PowerPoint</Application>
  <PresentationFormat>On-screen Show (4:3)</PresentationFormat>
  <Paragraphs>68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Opulent</vt:lpstr>
      <vt:lpstr>Avoir </vt:lpstr>
      <vt:lpstr> Besoin de savoir!!!! </vt:lpstr>
      <vt:lpstr>LA Formation</vt:lpstr>
      <vt:lpstr>Les Questions </vt:lpstr>
      <vt:lpstr>Question 1</vt:lpstr>
      <vt:lpstr>Question 2</vt:lpstr>
      <vt:lpstr>Question 3</vt:lpstr>
      <vt:lpstr> Question 4</vt:lpstr>
      <vt:lpstr>Slide 9</vt:lpstr>
      <vt:lpstr>`</vt:lpstr>
    </vt:vector>
  </TitlesOfParts>
  <Company>Western Kentucky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Academic Technology</dc:creator>
  <cp:lastModifiedBy>Nathan</cp:lastModifiedBy>
  <cp:revision>23</cp:revision>
  <dcterms:created xsi:type="dcterms:W3CDTF">2011-10-12T06:39:19Z</dcterms:created>
  <dcterms:modified xsi:type="dcterms:W3CDTF">2011-10-18T02:09:27Z</dcterms:modified>
</cp:coreProperties>
</file>